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94" y="-7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smtClean="0">
                <a:solidFill>
                  <a:schemeClr val="bg1"/>
                </a:solidFill>
                <a:latin typeface="Kristen ITC" pitchFamily="66" charset="0"/>
              </a:rPr>
              <a:t>5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octobre 2011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err="1" smtClean="0">
                <a:latin typeface="Kristen ITC" pitchFamily="66" charset="0"/>
              </a:rPr>
              <a:t>After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this</a:t>
            </a:r>
            <a:r>
              <a:rPr lang="fr-FR" sz="3600" dirty="0" smtClean="0">
                <a:latin typeface="Kristen ITC" pitchFamily="66" charset="0"/>
              </a:rPr>
              <a:t> class,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38200" y="2514600"/>
            <a:ext cx="7714827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Distinguish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between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reflexive</a:t>
            </a:r>
            <a:r>
              <a:rPr lang="fr-FR" sz="2800" dirty="0" smtClean="0">
                <a:latin typeface="Kristen ITC" pitchFamily="66" charset="0"/>
              </a:rPr>
              <a:t> and non-</a:t>
            </a:r>
            <a:r>
              <a:rPr lang="fr-FR" sz="2800" dirty="0" err="1" smtClean="0">
                <a:latin typeface="Kristen ITC" pitchFamily="66" charset="0"/>
              </a:rPr>
              <a:t>reflexive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verbs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38200" y="3733800"/>
            <a:ext cx="7714827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Use simple sentences to </a:t>
            </a:r>
            <a:r>
              <a:rPr lang="fr-FR" sz="2800" dirty="0" smtClean="0">
                <a:latin typeface="Kristen ITC" pitchFamily="66" charset="0"/>
              </a:rPr>
              <a:t>the </a:t>
            </a:r>
            <a:r>
              <a:rPr lang="fr-FR" sz="2800" dirty="0" err="1" smtClean="0">
                <a:latin typeface="Kristen ITC" pitchFamily="66" charset="0"/>
              </a:rPr>
              <a:t>describe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daily</a:t>
            </a:r>
            <a:r>
              <a:rPr lang="fr-FR" sz="2800" dirty="0" smtClean="0">
                <a:latin typeface="Kristen ITC" pitchFamily="66" charset="0"/>
              </a:rPr>
              <a:t>  habits of </a:t>
            </a:r>
            <a:r>
              <a:rPr lang="fr-FR" sz="2800" dirty="0" err="1" smtClean="0">
                <a:latin typeface="Kristen ITC" pitchFamily="66" charset="0"/>
              </a:rPr>
              <a:t>yourself</a:t>
            </a:r>
            <a:r>
              <a:rPr lang="fr-FR" sz="2800" dirty="0" smtClean="0">
                <a:latin typeface="Kristen ITC" pitchFamily="66" charset="0"/>
              </a:rPr>
              <a:t> and </a:t>
            </a:r>
            <a:r>
              <a:rPr lang="fr-FR" sz="2800" dirty="0" err="1" smtClean="0">
                <a:latin typeface="Kristen ITC" pitchFamily="66" charset="0"/>
              </a:rPr>
              <a:t>others</a:t>
            </a:r>
            <a:endParaRPr lang="fr-FR" sz="2800" dirty="0">
              <a:latin typeface="Kristen ITC" pitchFamily="66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4800600"/>
            <a:ext cx="1981200" cy="1981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31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16</cp:revision>
  <dcterms:created xsi:type="dcterms:W3CDTF">2011-09-14T23:22:57Z</dcterms:created>
  <dcterms:modified xsi:type="dcterms:W3CDTF">2011-10-05T10:50:57Z</dcterms:modified>
</cp:coreProperties>
</file>